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10/2/2023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10/2/2023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PREMIUMMEDIA </a:t>
            </a:r>
            <a:r>
              <a:rPr lang="el-GR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ΠΑΡΑΓΩΓΗ ΟΠΤΙΚΟΑΚΟΥΣΤΙΚΩΝ ΕΡΓΩΝ Ι.Κ.Ε.</a:t>
            </a:r>
            <a:r>
              <a:rPr lang="el-GR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ΑΤΤΙΚΗΣ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είναι 30.000,00 €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ανέρχεται σε 14.999,99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204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Eleni Zarkou</cp:lastModifiedBy>
  <cp:revision>46</cp:revision>
  <dcterms:created xsi:type="dcterms:W3CDTF">2018-02-13T12:16:57Z</dcterms:created>
  <dcterms:modified xsi:type="dcterms:W3CDTF">2023-02-10T11:49:38Z</dcterms:modified>
</cp:coreProperties>
</file>